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D771-699A-07A2-767A-4F762D35B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A72659-55BC-0F52-0849-F86CFDC8C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E4776-D59E-6038-CBF4-5D903DDC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2B168-02C8-B766-2A7F-094DC1A7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A632B-FA3F-943E-F7FB-2F9BE9F1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C98E-8FC8-77CC-B2DF-B1D9594E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E37F1F-889E-CD33-0C38-3CB9B266A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512C9-367B-ACA3-70DC-EF320CDC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00F3F-3891-6BE2-D815-5BF483E5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190C0-F2BD-051D-BDF8-E32499FC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FF8F38-D2F1-DAA5-1496-05B1BBA8D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17CDE-AE22-113F-D7B5-CD2F9EDED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1EE15-4052-0BC7-F9AF-34E8D775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8DFF9-F78F-7DC1-7C71-2E4D3A93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379E5-E45F-C36F-6C53-837E4A42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E961-7871-C333-9258-D7AA88C9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C8B05-36AF-2B8A-406D-128059AD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33A1E-8952-0868-0A4F-B241A467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1571F-C605-EAE2-B522-1C2AAD2B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83E37-B7C8-F439-488D-65DF9D8B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76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BC3D8-1E0D-B2ED-83E9-33B5D34CD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CB133-FF87-031D-751C-F711B1208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733CD-6E6A-86CB-B0BE-2A35DC41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61DBA-A775-E856-DFBF-C0A70701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9F9B8F-4E0E-02EC-F063-0DD90308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3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AEA1B-968D-20A0-01C9-71CDAD30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D0CF8-3246-E09E-D16D-84D63CD6C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5E5E1-A930-378F-5F70-686E7D927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CCC35E-7443-EC3A-8812-D81FE11A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737FF9-E89F-8DA8-97B5-147AA0F3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A0F3D-D4D5-2D34-0ABE-0ED8B4D1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5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C0F5A-C85E-5B0C-C02D-70B50F39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7DE4E-7984-667F-3D53-50617B35A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19A8F1-63F5-69D9-6AD5-34788EE7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8C47A-0ED9-C83B-9D99-68D94589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9FB559-0512-55AF-AE54-62893699F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0B555-755C-7767-5708-92AA57C4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D6890-DAB4-92E2-BC02-B9A13D91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CC0996-B86C-0CB1-8194-59040B8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2EFA1-4064-6877-EBE0-10FB2B3F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A35351-03A2-EB52-D287-EC96AE25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05CEAF-C9C6-77CE-BAB4-7728009B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3CD3FE-771F-A359-0F12-EFB702B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43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E4A2BE-DAC5-8D72-C237-EA3E9804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72E974-1941-6B2B-0FE0-9D106136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6FADF-3CBE-4B42-FEA5-A4750ABE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E23F1-F644-18DA-8C98-A10C9CBE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7D7E0-5A8D-E378-A03E-DDE5BD63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746A73-AE7D-E47B-8F94-7CA4DE832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A09E0D-51CE-C727-C353-31A089AC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22EBB-7E6B-55B0-9C33-345E23B7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6E60-EE16-1FD6-0BE2-034A3B7E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3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AB9D-6D53-8718-4A02-0D8721D2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FC42FF-8CC4-A9A8-3B8A-CFD76E68C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C9C81-3809-7FFE-B56E-F7EDE317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5C319-BA62-576A-BBE3-80E70537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FEFD3-5034-3BEA-8BC9-D6FA559B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64580A-F092-7A02-33EB-7794307E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3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D15A9C-59EA-2FF4-D914-1A081D93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C821E-707B-98B4-D5F9-5A8166531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5CEF9-25D3-3AC7-5E62-DC28381AE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27AB1-9BC2-449F-B590-19E45559D399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5E38C-3C8E-DC36-ADBC-03995124E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F1023-5CC4-F238-08C5-6EE20649B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D07F7-017E-4AF8-BCF9-45FEFD768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45569A5-2375-884F-D65B-AB536147BC8E}"/>
              </a:ext>
            </a:extLst>
          </p:cNvPr>
          <p:cNvGrpSpPr/>
          <p:nvPr/>
        </p:nvGrpSpPr>
        <p:grpSpPr>
          <a:xfrm>
            <a:off x="619125" y="381000"/>
            <a:ext cx="5819003" cy="5819003"/>
            <a:chOff x="0" y="66676"/>
            <a:chExt cx="6724650" cy="67246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F3F744-F494-2BC5-C4E5-B87B8D968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66676"/>
              <a:ext cx="3362325" cy="3362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A4B6113-9376-9AB4-D0A7-F67182CD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2325" y="66676"/>
              <a:ext cx="3362325" cy="3362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9644415-E39E-ABA3-038D-E962C80E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429001"/>
              <a:ext cx="3362324" cy="3362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B913F49-F81D-732B-293B-864BA02D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2324" y="3429000"/>
              <a:ext cx="3362324" cy="3362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9E4D5D5-610D-983D-B272-4D41ED3011D0}"/>
              </a:ext>
            </a:extLst>
          </p:cNvPr>
          <p:cNvSpPr txBox="1"/>
          <p:nvPr/>
        </p:nvSpPr>
        <p:spPr>
          <a:xfrm>
            <a:off x="2241254" y="6292334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시간대별</a:t>
            </a:r>
            <a:r>
              <a:rPr lang="en-US" altLang="ko-KR" dirty="0"/>
              <a:t> </a:t>
            </a:r>
            <a:r>
              <a:rPr lang="ko-KR" altLang="en-US" dirty="0"/>
              <a:t>생활인구밀도</a:t>
            </a:r>
          </a:p>
        </p:txBody>
      </p:sp>
    </p:spTree>
    <p:extLst>
      <p:ext uri="{BB962C8B-B14F-4D97-AF65-F5344CB8AC3E}">
        <p14:creationId xmlns:p14="http://schemas.microsoft.com/office/powerpoint/2010/main" val="225465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540EE-8A86-225F-E0BB-062D72EA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6AF0891-34F8-FA51-4042-31AB96C1E948}"/>
              </a:ext>
            </a:extLst>
          </p:cNvPr>
          <p:cNvSpPr txBox="1"/>
          <p:nvPr/>
        </p:nvSpPr>
        <p:spPr>
          <a:xfrm>
            <a:off x="3811420" y="629233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분류별</a:t>
            </a:r>
            <a:r>
              <a:rPr lang="en-US" altLang="ko-KR" dirty="0"/>
              <a:t> </a:t>
            </a:r>
            <a:r>
              <a:rPr lang="ko-KR" altLang="en-US" dirty="0"/>
              <a:t>생활인구밀도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042CEF-F0B4-D603-DC9F-4BF4C5F88D04}"/>
              </a:ext>
            </a:extLst>
          </p:cNvPr>
          <p:cNvGrpSpPr/>
          <p:nvPr/>
        </p:nvGrpSpPr>
        <p:grpSpPr>
          <a:xfrm>
            <a:off x="619125" y="381000"/>
            <a:ext cx="8728504" cy="5819004"/>
            <a:chOff x="619125" y="381000"/>
            <a:chExt cx="8728504" cy="581900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CF0C9E-DF40-F482-D484-B0A56ACDA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126" y="381000"/>
              <a:ext cx="2909502" cy="2909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D403C2-4FAE-6F72-DE80-3007CC03C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8627" y="381000"/>
              <a:ext cx="2909502" cy="2909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ED7EEB-3B74-A7FA-5E17-7D05B885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125" y="3290502"/>
              <a:ext cx="2909501" cy="2909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ED597D1-15FA-A11B-09BB-5838BDF61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8626" y="3290501"/>
              <a:ext cx="2909501" cy="2909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3AF138-4649-C300-C258-810B5C52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8627" y="381002"/>
              <a:ext cx="2909502" cy="2909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0A4C2A-2E79-22E4-A8AB-BFDFFE00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8626" y="3290503"/>
              <a:ext cx="2909501" cy="2909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A5B2EC-8C87-004B-6355-A136439FB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8127" y="381000"/>
              <a:ext cx="2909502" cy="2909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BCB199-73E9-86E3-93CB-1530B130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8126" y="3290501"/>
              <a:ext cx="2909501" cy="2909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8802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516A8-796B-CFEE-D830-6E09B00E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4FBF6A-D36D-0BB8-AFE3-3DCF1F300236}"/>
              </a:ext>
            </a:extLst>
          </p:cNvPr>
          <p:cNvGrpSpPr/>
          <p:nvPr/>
        </p:nvGrpSpPr>
        <p:grpSpPr>
          <a:xfrm>
            <a:off x="619126" y="381000"/>
            <a:ext cx="5819001" cy="2909500"/>
            <a:chOff x="1" y="66676"/>
            <a:chExt cx="6724648" cy="33623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535A48-B6E1-1682-F1BA-4E3FE037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66676"/>
              <a:ext cx="3362324" cy="3362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7528AA8-C854-A18C-A34C-1C222DBC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2325" y="66676"/>
              <a:ext cx="3362324" cy="33623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4B0938F-47C5-C55E-7350-9FB09ECB40D0}"/>
              </a:ext>
            </a:extLst>
          </p:cNvPr>
          <p:cNvSpPr txBox="1"/>
          <p:nvPr/>
        </p:nvSpPr>
        <p:spPr>
          <a:xfrm>
            <a:off x="1863747" y="3429000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총인구밀도</a:t>
            </a:r>
            <a:r>
              <a:rPr lang="en-US" altLang="ko-KR" dirty="0"/>
              <a:t> vs </a:t>
            </a:r>
            <a:r>
              <a:rPr lang="ko-KR" altLang="en-US" dirty="0"/>
              <a:t>총생활인구밀도</a:t>
            </a:r>
          </a:p>
        </p:txBody>
      </p:sp>
    </p:spTree>
    <p:extLst>
      <p:ext uri="{BB962C8B-B14F-4D97-AF65-F5344CB8AC3E}">
        <p14:creationId xmlns:p14="http://schemas.microsoft.com/office/powerpoint/2010/main" val="66728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와이드스크린</PresentationFormat>
  <Paragraphs>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소연 정</dc:creator>
  <cp:lastModifiedBy>소연 정</cp:lastModifiedBy>
  <cp:revision>2</cp:revision>
  <dcterms:created xsi:type="dcterms:W3CDTF">2025-05-30T07:03:53Z</dcterms:created>
  <dcterms:modified xsi:type="dcterms:W3CDTF">2025-06-02T05:09:14Z</dcterms:modified>
</cp:coreProperties>
</file>